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71" r:id="rId4"/>
    <p:sldId id="274" r:id="rId5"/>
    <p:sldId id="273" r:id="rId6"/>
    <p:sldId id="272" r:id="rId7"/>
    <p:sldId id="276" r:id="rId8"/>
    <p:sldId id="275" r:id="rId9"/>
    <p:sldId id="277" r:id="rId10"/>
    <p:sldId id="278" r:id="rId11"/>
    <p:sldId id="279" r:id="rId12"/>
    <p:sldId id="280"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75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D902A0-E724-4FDE-AF0C-BF20A82B1EF2}" type="datetimeFigureOut">
              <a:rPr lang="en-US" smtClean="0"/>
              <a:t>7/2/2022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FB30B0-3CED-4AAA-9A64-B7497590290E}" type="slidenum">
              <a:rPr lang="en-US" smtClean="0"/>
              <a:t>‹#›</a:t>
            </a:fld>
            <a:endParaRPr lang="en-US"/>
          </a:p>
        </p:txBody>
      </p:sp>
    </p:spTree>
    <p:extLst>
      <p:ext uri="{BB962C8B-B14F-4D97-AF65-F5344CB8AC3E}">
        <p14:creationId xmlns:p14="http://schemas.microsoft.com/office/powerpoint/2010/main" val="3268043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68DDC-05FB-4447-8686-124085232306}" type="datetimeFigureOut">
              <a:rPr lang="en-US" smtClean="0"/>
              <a:t>7/2/2022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B48954-B725-4F51-8527-0E5D072F4835}" type="slidenum">
              <a:rPr lang="en-US" smtClean="0"/>
              <a:t>‹#›</a:t>
            </a:fld>
            <a:endParaRPr lang="en-US"/>
          </a:p>
        </p:txBody>
      </p:sp>
    </p:spTree>
    <p:extLst>
      <p:ext uri="{BB962C8B-B14F-4D97-AF65-F5344CB8AC3E}">
        <p14:creationId xmlns:p14="http://schemas.microsoft.com/office/powerpoint/2010/main" val="316464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B48954-B725-4F51-8527-0E5D072F4835}" type="slidenum">
              <a:rPr lang="en-US" smtClean="0"/>
              <a:t>8</a:t>
            </a:fld>
            <a:endParaRPr lang="en-US"/>
          </a:p>
        </p:txBody>
      </p:sp>
    </p:spTree>
    <p:extLst>
      <p:ext uri="{BB962C8B-B14F-4D97-AF65-F5344CB8AC3E}">
        <p14:creationId xmlns:p14="http://schemas.microsoft.com/office/powerpoint/2010/main" val="1056827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B48954-B725-4F51-8527-0E5D072F4835}" type="slidenum">
              <a:rPr lang="en-US" smtClean="0"/>
              <a:t>13</a:t>
            </a:fld>
            <a:endParaRPr lang="en-US"/>
          </a:p>
        </p:txBody>
      </p:sp>
    </p:spTree>
    <p:extLst>
      <p:ext uri="{BB962C8B-B14F-4D97-AF65-F5344CB8AC3E}">
        <p14:creationId xmlns:p14="http://schemas.microsoft.com/office/powerpoint/2010/main" val="21132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7/2/2022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33400"/>
            <a:ext cx="6400800" cy="5105400"/>
          </a:xfrm>
        </p:spPr>
        <p:txBody>
          <a:bodyPr/>
          <a:lstStyle/>
          <a:p>
            <a:endParaRPr lang="en-US" dirty="0"/>
          </a:p>
        </p:txBody>
      </p:sp>
      <p:pic>
        <p:nvPicPr>
          <p:cNvPr id="1026" name="Picture 2" descr="C:\Users\SP\Desktop\ازدواج\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899160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710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5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اسرار زندگی شخصیتان را محکم نگه دارید</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p:txBody>
          <a:bodyPr/>
          <a:lstStyle/>
          <a:p>
            <a:endParaRPr lang="en-US" dirty="0"/>
          </a:p>
        </p:txBody>
      </p:sp>
      <p:pic>
        <p:nvPicPr>
          <p:cNvPr id="12290" name="Picture 2" descr="C:\Users\SP\Desktop\ازدواج\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1371600"/>
            <a:ext cx="3124200" cy="4800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199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6978" y="242887"/>
            <a:ext cx="5111751" cy="5853113"/>
          </a:xfrm>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0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بازار را برای خرید جهیزیه خالی نکنید</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p:txBody>
          <a:bodyPr/>
          <a:lstStyle/>
          <a:p>
            <a:endParaRPr lang="en-US" dirty="0"/>
          </a:p>
        </p:txBody>
      </p:sp>
      <p:pic>
        <p:nvPicPr>
          <p:cNvPr id="13314" name="Picture 2" descr="C:\Users\SP\Desktop\ازدواج\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19094" y="2171699"/>
            <a:ext cx="4724402" cy="312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83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5201" y="228600"/>
            <a:ext cx="5035550" cy="5853113"/>
          </a:xfrm>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0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مصلحت اندیشی و توقع بالا در  ازدواج، مانع ازدواج به موقع  است.</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a:xfrm>
            <a:off x="457201" y="696687"/>
            <a:ext cx="3008313" cy="5429478"/>
          </a:xfrm>
        </p:spPr>
        <p:txBody>
          <a:bodyPr/>
          <a:lstStyle/>
          <a:p>
            <a:endParaRPr lang="en-US" dirty="0"/>
          </a:p>
        </p:txBody>
      </p:sp>
      <p:pic>
        <p:nvPicPr>
          <p:cNvPr id="14338" name="Picture 2" descr="C:\Users\SP\Desktop\ازدواج\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62000" y="1904999"/>
            <a:ext cx="5486401" cy="304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722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00000"/>
              </a:lnSpc>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دوام </a:t>
            </a: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ازدواج، </a:t>
            </a: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یک قسمتش روی محبت است و 9 قسمتش روی گذشت از خطا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p:txBody>
          <a:bodyPr/>
          <a:lstStyle/>
          <a:p>
            <a:endParaRPr lang="en-US" dirty="0"/>
          </a:p>
        </p:txBody>
      </p:sp>
      <p:pic>
        <p:nvPicPr>
          <p:cNvPr id="15363" name="Picture 3" descr="C:\Users\SP\Desktop\ازدواج\images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419099" y="2247899"/>
            <a:ext cx="4648201" cy="304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545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782762"/>
          </a:xfrm>
        </p:spPr>
        <p:txBody>
          <a:bodyPr/>
          <a:lstStyle/>
          <a:p>
            <a:endParaRPr lang="en-US" dirty="0"/>
          </a:p>
        </p:txBody>
      </p:sp>
      <p:sp>
        <p:nvSpPr>
          <p:cNvPr id="3" name="Content Placeholder 2"/>
          <p:cNvSpPr>
            <a:spLocks noGrp="1"/>
          </p:cNvSpPr>
          <p:nvPr>
            <p:ph idx="1"/>
          </p:nvPr>
        </p:nvSpPr>
        <p:spPr>
          <a:xfrm>
            <a:off x="457200" y="2286001"/>
            <a:ext cx="8305800" cy="3840163"/>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a:buNone/>
            </a:pPr>
            <a:r>
              <a:rPr lang="fa-IR" sz="3600" b="1" dirty="0" smtClean="0">
                <a:solidFill>
                  <a:srgbClr val="00B0F0"/>
                </a:solidFill>
              </a:rPr>
              <a:t>نمایشگاه مجازی عکس نوشته هفته ازدواج 1401</a:t>
            </a:r>
          </a:p>
          <a:p>
            <a:pPr marL="0" indent="0" algn="r">
              <a:buNone/>
            </a:pPr>
            <a:r>
              <a:rPr lang="fa-IR" sz="3600" b="1" dirty="0" smtClean="0">
                <a:solidFill>
                  <a:srgbClr val="00B0F0"/>
                </a:solidFill>
              </a:rPr>
              <a:t>واحد سلامت نوجوانان ،جوانان و مدارس </a:t>
            </a:r>
          </a:p>
          <a:p>
            <a:pPr marL="0" indent="0" algn="r">
              <a:buNone/>
            </a:pPr>
            <a:r>
              <a:rPr lang="fa-IR" sz="3600" b="1" dirty="0" smtClean="0">
                <a:solidFill>
                  <a:srgbClr val="00B0F0"/>
                </a:solidFill>
              </a:rPr>
              <a:t>شبکه بهداشت ودرمان شهرستان گیلان غرب </a:t>
            </a:r>
            <a:endParaRPr lang="en-US" sz="3600" b="1" dirty="0">
              <a:solidFill>
                <a:srgbClr val="00B0F0"/>
              </a:solidFill>
            </a:endParaRPr>
          </a:p>
        </p:txBody>
      </p:sp>
      <p:pic>
        <p:nvPicPr>
          <p:cNvPr id="3074" name="Picture 2" descr="C:\Users\SP\Desktop\ازدواج\ازدواج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6868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462844"/>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ctr">
              <a:lnSpc>
                <a:spcPct val="250000"/>
              </a:lnSpc>
              <a:buNone/>
            </a:pPr>
            <a:r>
              <a:rPr lang="fa-I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وقتی برای عروسی ات خیلی هزینه  کنی  .مهمان هایت را یک شب خوشحال می کنی و خودت را عمری ناراحت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 Placeholder 3"/>
          <p:cNvSpPr>
            <a:spLocks noGrp="1"/>
          </p:cNvSpPr>
          <p:nvPr>
            <p:ph type="body" sz="half" idx="2"/>
          </p:nvPr>
        </p:nvSpPr>
        <p:spPr/>
        <p:txBody>
          <a:bodyPr/>
          <a:lstStyle/>
          <a:p>
            <a:endParaRPr lang="en-US" dirty="0"/>
          </a:p>
        </p:txBody>
      </p:sp>
      <p:pic>
        <p:nvPicPr>
          <p:cNvPr id="5122" name="Picture 2" descr="C:\Users\SP\Desktop\ازدواج\ازدواج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32766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055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1"/>
            <a:ext cx="5492751" cy="5853113"/>
          </a:xfrm>
        </p:spPr>
        <p:style>
          <a:lnRef idx="1">
            <a:schemeClr val="accent4"/>
          </a:lnRef>
          <a:fillRef idx="2">
            <a:schemeClr val="accent4"/>
          </a:fillRef>
          <a:effectRef idx="1">
            <a:schemeClr val="accent4"/>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50000"/>
              </a:lnSpc>
              <a:buNone/>
            </a:pPr>
            <a:r>
              <a:rPr lang="fa-I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ازدواج عشق را تجربه کنید، </a:t>
            </a:r>
          </a:p>
          <a:p>
            <a:pPr marL="0" indent="0">
              <a:lnSpc>
                <a:spcPct val="250000"/>
              </a:lnSpc>
              <a:buNone/>
            </a:pPr>
            <a:r>
              <a:rPr lang="fa-I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امید را بیاموزید و محبت را دریافت کنید</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 Placeholder 3"/>
          <p:cNvSpPr>
            <a:spLocks noGrp="1"/>
          </p:cNvSpPr>
          <p:nvPr>
            <p:ph type="body" sz="half" idx="2"/>
          </p:nvPr>
        </p:nvSpPr>
        <p:spPr>
          <a:xfrm>
            <a:off x="457201" y="609601"/>
            <a:ext cx="3008313" cy="5516563"/>
          </a:xfrm>
        </p:spPr>
        <p:txBody>
          <a:bodyPr/>
          <a:lstStyle/>
          <a:p>
            <a:endParaRPr lang="en-US" dirty="0"/>
          </a:p>
        </p:txBody>
      </p:sp>
      <p:pic>
        <p:nvPicPr>
          <p:cNvPr id="6146" name="Picture 2" descr="C:\Users\SP\Desktop\ازدواج\q-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38200" y="1905000"/>
            <a:ext cx="5562600" cy="297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80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0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ازدواج قرارداد دو نفره ای است  که در همه دنیا اعتبار دارد</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a:xfrm>
            <a:off x="457201" y="990601"/>
            <a:ext cx="3008313" cy="5135563"/>
          </a:xfrm>
        </p:spPr>
        <p:txBody>
          <a:bodyPr/>
          <a:lstStyle/>
          <a:p>
            <a:endParaRPr lang="en-US" dirty="0"/>
          </a:p>
        </p:txBody>
      </p:sp>
      <p:pic>
        <p:nvPicPr>
          <p:cNvPr id="7170" name="Picture 2" descr="C:\Users\SP\Desktop\ازدواج\497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1"/>
            <a:ext cx="30480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97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1"/>
            <a:ext cx="5568951" cy="5853113"/>
          </a:xfrm>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5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موفقیت در ازدواج تنها بسته به این نیست که  ما شخص مناسبی را برای خود پیدا کنیم،  بلکه در این است که ما نیز خود شخص مناسبی باشیم.</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p:txBody>
          <a:bodyPr/>
          <a:lstStyle/>
          <a:p>
            <a:endParaRPr lang="en-US" dirty="0"/>
          </a:p>
        </p:txBody>
      </p:sp>
      <p:pic>
        <p:nvPicPr>
          <p:cNvPr id="8195" name="Picture 3" descr="C:\Users\SP\Desktop\ازدواج\سن-ازدواج.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31658" y="2159139"/>
            <a:ext cx="4749524" cy="312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016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5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هنگام ازدواج بیشتر با گوشهایت  مشورت کن تا با چشمهایت.</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a:xfrm>
            <a:off x="457201" y="762001"/>
            <a:ext cx="3008313" cy="5364163"/>
          </a:xfrm>
        </p:spPr>
        <p:txBody>
          <a:bodyPr/>
          <a:lstStyle/>
          <a:p>
            <a:endParaRPr lang="en-US" dirty="0"/>
          </a:p>
        </p:txBody>
      </p:sp>
      <p:pic>
        <p:nvPicPr>
          <p:cNvPr id="9218" name="Picture 2" descr="C:\Users\SP\Desktop\ازدواج\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3048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29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308201"/>
            <a:ext cx="5111751" cy="5853113"/>
          </a:xfrm>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0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فرصت ها بی پایان اند لازمه ی یک زندگی مطلوب یک انتخاب به موقع ومطلوب است</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p:txBody>
          <a:bodyPr/>
          <a:lstStyle/>
          <a:p>
            <a:endParaRPr lang="en-US" dirty="0"/>
          </a:p>
        </p:txBody>
      </p:sp>
      <p:pic>
        <p:nvPicPr>
          <p:cNvPr id="10242" name="Picture 2" descr="C:\Users\SP\Desktop\ازدواج\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315" y="762000"/>
            <a:ext cx="3048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629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nSpc>
                <a:spcPct val="200000"/>
              </a:lnSpc>
              <a:buNone/>
            </a:pPr>
            <a:r>
              <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وقتی زندگی چیز زیادی به شما نمی دهد، به خاطر این است که شما چیز  زیادی از آن نخواسته اید .آفتاب به گیاهی حرارت می دهد که سر از خاک  بیرون آورده باش</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 Placeholder 3"/>
          <p:cNvSpPr>
            <a:spLocks noGrp="1"/>
          </p:cNvSpPr>
          <p:nvPr>
            <p:ph type="body" sz="half" idx="2"/>
          </p:nvPr>
        </p:nvSpPr>
        <p:spPr/>
        <p:txBody>
          <a:bodyPr/>
          <a:lstStyle/>
          <a:p>
            <a:endParaRPr lang="en-US" dirty="0"/>
          </a:p>
        </p:txBody>
      </p:sp>
      <p:pic>
        <p:nvPicPr>
          <p:cNvPr id="11266" name="Picture 2" descr="C:\Users\SP\Desktop\ازدواج\13980820154416751188699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32004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651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207</Words>
  <Application>Microsoft Office PowerPoint</Application>
  <PresentationFormat>On-screen Show (4:3)</PresentationFormat>
  <Paragraphs>17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dc:creator>
  <cp:lastModifiedBy>MRT Pack 30 DVDs</cp:lastModifiedBy>
  <cp:revision>25</cp:revision>
  <dcterms:created xsi:type="dcterms:W3CDTF">2006-08-16T00:00:00Z</dcterms:created>
  <dcterms:modified xsi:type="dcterms:W3CDTF">2022-07-02T07:47:37Z</dcterms:modified>
</cp:coreProperties>
</file>